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96" r:id="rId1"/>
  </p:sldMasterIdLst>
  <p:notesMasterIdLst>
    <p:notesMasterId r:id="rId12"/>
  </p:notesMasterIdLst>
  <p:sldIdLst>
    <p:sldId id="256" r:id="rId2"/>
    <p:sldId id="269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embeddedFontLst>
    <p:embeddedFont>
      <p:font typeface="Bookman Old Style" panose="02050604050505020204" pitchFamily="18" charset="0"/>
      <p:regular r:id="rId13"/>
      <p:bold r:id="rId14"/>
      <p:italic r:id="rId15"/>
      <p:boldItalic r:id="rId16"/>
    </p:embeddedFont>
    <p:embeddedFont>
      <p:font typeface="Calisto MT" panose="02040603050505030304" pitchFamily="18" charset="0"/>
      <p:regular r:id="rId17"/>
      <p:bold r:id="rId18"/>
      <p:italic r:id="rId19"/>
      <p:boldItalic r:id="rId20"/>
    </p:embeddedFont>
    <p:embeddedFont>
      <p:font typeface="Libre Franklin" panose="00000500000000000000" charset="0"/>
      <p:regular r:id="rId21"/>
      <p:bold r:id="rId22"/>
      <p:italic r:id="rId23"/>
      <p:boldItalic r:id="rId24"/>
    </p:embeddedFont>
    <p:embeddedFont>
      <p:font typeface="Wingdings 2" panose="050201020105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QUpZiMhkDGjbra2mhXxxKMpRU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F4B5F8-E9CA-4064-86D4-3685E131180A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37184B-3FC9-4BFD-94F1-D3D6B8225D4D}">
      <dgm:prSet/>
      <dgm:spPr/>
      <dgm:t>
        <a:bodyPr/>
        <a:lstStyle/>
        <a:p>
          <a:r>
            <a:rPr lang="en-US"/>
            <a:t>Adaptability to any type of building</a:t>
          </a:r>
        </a:p>
      </dgm:t>
    </dgm:pt>
    <dgm:pt modelId="{D9B35956-9B89-4308-8887-D7673443C356}" type="parTrans" cxnId="{88FA704C-5019-4A45-A4B1-FF3B2AA8CD64}">
      <dgm:prSet/>
      <dgm:spPr/>
      <dgm:t>
        <a:bodyPr/>
        <a:lstStyle/>
        <a:p>
          <a:endParaRPr lang="en-US"/>
        </a:p>
      </dgm:t>
    </dgm:pt>
    <dgm:pt modelId="{C377BA46-886F-4B46-9B4E-CB0E9B35D830}" type="sibTrans" cxnId="{88FA704C-5019-4A45-A4B1-FF3B2AA8CD64}">
      <dgm:prSet/>
      <dgm:spPr/>
      <dgm:t>
        <a:bodyPr/>
        <a:lstStyle/>
        <a:p>
          <a:endParaRPr lang="en-US"/>
        </a:p>
      </dgm:t>
    </dgm:pt>
    <dgm:pt modelId="{D7F20D80-70E3-433D-B928-A77F086CBCF4}">
      <dgm:prSet/>
      <dgm:spPr/>
      <dgm:t>
        <a:bodyPr/>
        <a:lstStyle/>
        <a:p>
          <a:r>
            <a:rPr lang="en-US"/>
            <a:t>3D interphase with UNITY</a:t>
          </a:r>
        </a:p>
      </dgm:t>
    </dgm:pt>
    <dgm:pt modelId="{0D3DA0B5-6594-4CAB-BD33-36E8AB6803F3}" type="parTrans" cxnId="{1555658D-7D89-4158-AFA8-03A9660B7A15}">
      <dgm:prSet/>
      <dgm:spPr/>
      <dgm:t>
        <a:bodyPr/>
        <a:lstStyle/>
        <a:p>
          <a:endParaRPr lang="en-US"/>
        </a:p>
      </dgm:t>
    </dgm:pt>
    <dgm:pt modelId="{6B46C87B-634D-457C-9D9E-19D0CA59027F}" type="sibTrans" cxnId="{1555658D-7D89-4158-AFA8-03A9660B7A15}">
      <dgm:prSet/>
      <dgm:spPr/>
      <dgm:t>
        <a:bodyPr/>
        <a:lstStyle/>
        <a:p>
          <a:endParaRPr lang="en-US"/>
        </a:p>
      </dgm:t>
    </dgm:pt>
    <dgm:pt modelId="{6BA76900-DBC6-48C5-93ED-C48C8FCF490F}">
      <dgm:prSet/>
      <dgm:spPr/>
      <dgm:t>
        <a:bodyPr/>
        <a:lstStyle/>
        <a:p>
          <a:r>
            <a:rPr lang="en-US"/>
            <a:t>Accessibility on layout</a:t>
          </a:r>
        </a:p>
      </dgm:t>
    </dgm:pt>
    <dgm:pt modelId="{B4B7599B-64D1-4E7C-9965-08F6BBE17101}" type="parTrans" cxnId="{513AA6FA-EAD3-4099-A78F-7BAC927D709A}">
      <dgm:prSet/>
      <dgm:spPr/>
      <dgm:t>
        <a:bodyPr/>
        <a:lstStyle/>
        <a:p>
          <a:endParaRPr lang="en-US"/>
        </a:p>
      </dgm:t>
    </dgm:pt>
    <dgm:pt modelId="{815C133A-8BF9-4192-849F-4496822DEEF4}" type="sibTrans" cxnId="{513AA6FA-EAD3-4099-A78F-7BAC927D709A}">
      <dgm:prSet/>
      <dgm:spPr/>
      <dgm:t>
        <a:bodyPr/>
        <a:lstStyle/>
        <a:p>
          <a:endParaRPr lang="en-US"/>
        </a:p>
      </dgm:t>
    </dgm:pt>
    <dgm:pt modelId="{E8996B65-0EC6-4750-A317-B8FDB39BE277}">
      <dgm:prSet/>
      <dgm:spPr/>
      <dgm:t>
        <a:bodyPr/>
        <a:lstStyle/>
        <a:p>
          <a:r>
            <a:rPr lang="en-US"/>
            <a:t>Threshold definitions</a:t>
          </a:r>
        </a:p>
      </dgm:t>
    </dgm:pt>
    <dgm:pt modelId="{2C05ECA9-3C22-44D0-A6F9-6778378D46CC}" type="parTrans" cxnId="{5652F5AE-A26A-4D7E-B82F-C432A8EF9C71}">
      <dgm:prSet/>
      <dgm:spPr/>
      <dgm:t>
        <a:bodyPr/>
        <a:lstStyle/>
        <a:p>
          <a:endParaRPr lang="en-US"/>
        </a:p>
      </dgm:t>
    </dgm:pt>
    <dgm:pt modelId="{2209BFC2-DDCC-41A6-9339-B78EE2F4B790}" type="sibTrans" cxnId="{5652F5AE-A26A-4D7E-B82F-C432A8EF9C71}">
      <dgm:prSet/>
      <dgm:spPr/>
      <dgm:t>
        <a:bodyPr/>
        <a:lstStyle/>
        <a:p>
          <a:endParaRPr lang="en-US"/>
        </a:p>
      </dgm:t>
    </dgm:pt>
    <dgm:pt modelId="{BC484D20-C563-4636-87AA-3DCDAF5C7E6D}" type="pres">
      <dgm:prSet presAssocID="{D7F4B5F8-E9CA-4064-86D4-3685E131180A}" presName="vert0" presStyleCnt="0">
        <dgm:presLayoutVars>
          <dgm:dir/>
          <dgm:animOne val="branch"/>
          <dgm:animLvl val="lvl"/>
        </dgm:presLayoutVars>
      </dgm:prSet>
      <dgm:spPr/>
    </dgm:pt>
    <dgm:pt modelId="{C478F072-A821-4C28-96B3-51621A1A7BB3}" type="pres">
      <dgm:prSet presAssocID="{F637184B-3FC9-4BFD-94F1-D3D6B8225D4D}" presName="thickLine" presStyleLbl="alignNode1" presStyleIdx="0" presStyleCnt="4"/>
      <dgm:spPr/>
    </dgm:pt>
    <dgm:pt modelId="{50A3AA2D-6CD6-46E8-888C-B6B0497AF585}" type="pres">
      <dgm:prSet presAssocID="{F637184B-3FC9-4BFD-94F1-D3D6B8225D4D}" presName="horz1" presStyleCnt="0"/>
      <dgm:spPr/>
    </dgm:pt>
    <dgm:pt modelId="{C42DB63F-F806-49B8-A8C5-FD640F6D625C}" type="pres">
      <dgm:prSet presAssocID="{F637184B-3FC9-4BFD-94F1-D3D6B8225D4D}" presName="tx1" presStyleLbl="revTx" presStyleIdx="0" presStyleCnt="4"/>
      <dgm:spPr/>
    </dgm:pt>
    <dgm:pt modelId="{64524AB8-E00B-4EBA-B42F-630102C1739C}" type="pres">
      <dgm:prSet presAssocID="{F637184B-3FC9-4BFD-94F1-D3D6B8225D4D}" presName="vert1" presStyleCnt="0"/>
      <dgm:spPr/>
    </dgm:pt>
    <dgm:pt modelId="{D0DFB663-0796-4919-B282-93954AC639F8}" type="pres">
      <dgm:prSet presAssocID="{D7F20D80-70E3-433D-B928-A77F086CBCF4}" presName="thickLine" presStyleLbl="alignNode1" presStyleIdx="1" presStyleCnt="4"/>
      <dgm:spPr/>
    </dgm:pt>
    <dgm:pt modelId="{C54DC839-81B6-4B61-90C7-C67A2BC5869E}" type="pres">
      <dgm:prSet presAssocID="{D7F20D80-70E3-433D-B928-A77F086CBCF4}" presName="horz1" presStyleCnt="0"/>
      <dgm:spPr/>
    </dgm:pt>
    <dgm:pt modelId="{17C89275-F4C3-40BF-9442-4FDF631E36FF}" type="pres">
      <dgm:prSet presAssocID="{D7F20D80-70E3-433D-B928-A77F086CBCF4}" presName="tx1" presStyleLbl="revTx" presStyleIdx="1" presStyleCnt="4"/>
      <dgm:spPr/>
    </dgm:pt>
    <dgm:pt modelId="{2D68C6DF-97AB-43D3-BB94-E9FBD6A10CF3}" type="pres">
      <dgm:prSet presAssocID="{D7F20D80-70E3-433D-B928-A77F086CBCF4}" presName="vert1" presStyleCnt="0"/>
      <dgm:spPr/>
    </dgm:pt>
    <dgm:pt modelId="{E59FA8D0-B4C2-4139-A2C5-6579888CCD23}" type="pres">
      <dgm:prSet presAssocID="{6BA76900-DBC6-48C5-93ED-C48C8FCF490F}" presName="thickLine" presStyleLbl="alignNode1" presStyleIdx="2" presStyleCnt="4"/>
      <dgm:spPr/>
    </dgm:pt>
    <dgm:pt modelId="{03CB6E2A-1585-45B2-AD90-69E30BB6C54F}" type="pres">
      <dgm:prSet presAssocID="{6BA76900-DBC6-48C5-93ED-C48C8FCF490F}" presName="horz1" presStyleCnt="0"/>
      <dgm:spPr/>
    </dgm:pt>
    <dgm:pt modelId="{75A79191-7FAD-4984-B794-68930648792B}" type="pres">
      <dgm:prSet presAssocID="{6BA76900-DBC6-48C5-93ED-C48C8FCF490F}" presName="tx1" presStyleLbl="revTx" presStyleIdx="2" presStyleCnt="4"/>
      <dgm:spPr/>
    </dgm:pt>
    <dgm:pt modelId="{2CF26B7F-A410-49A4-88AC-43332B4FE580}" type="pres">
      <dgm:prSet presAssocID="{6BA76900-DBC6-48C5-93ED-C48C8FCF490F}" presName="vert1" presStyleCnt="0"/>
      <dgm:spPr/>
    </dgm:pt>
    <dgm:pt modelId="{34EBEC99-CBEE-4EC3-9F42-B1E691609E0D}" type="pres">
      <dgm:prSet presAssocID="{E8996B65-0EC6-4750-A317-B8FDB39BE277}" presName="thickLine" presStyleLbl="alignNode1" presStyleIdx="3" presStyleCnt="4"/>
      <dgm:spPr/>
    </dgm:pt>
    <dgm:pt modelId="{AD25657D-D7B5-4F06-93B6-55ADF8EEAF8A}" type="pres">
      <dgm:prSet presAssocID="{E8996B65-0EC6-4750-A317-B8FDB39BE277}" presName="horz1" presStyleCnt="0"/>
      <dgm:spPr/>
    </dgm:pt>
    <dgm:pt modelId="{2744816F-CE85-4F50-BF67-9398B5332D35}" type="pres">
      <dgm:prSet presAssocID="{E8996B65-0EC6-4750-A317-B8FDB39BE277}" presName="tx1" presStyleLbl="revTx" presStyleIdx="3" presStyleCnt="4"/>
      <dgm:spPr/>
    </dgm:pt>
    <dgm:pt modelId="{EBF8FD52-0E78-4C38-8B70-7266944DD949}" type="pres">
      <dgm:prSet presAssocID="{E8996B65-0EC6-4750-A317-B8FDB39BE277}" presName="vert1" presStyleCnt="0"/>
      <dgm:spPr/>
    </dgm:pt>
  </dgm:ptLst>
  <dgm:cxnLst>
    <dgm:cxn modelId="{1E3C0408-C986-4CE1-845F-B54CAD7A3A79}" type="presOf" srcId="{D7F4B5F8-E9CA-4064-86D4-3685E131180A}" destId="{BC484D20-C563-4636-87AA-3DCDAF5C7E6D}" srcOrd="0" destOrd="0" presId="urn:microsoft.com/office/officeart/2008/layout/LinedList"/>
    <dgm:cxn modelId="{88FA704C-5019-4A45-A4B1-FF3B2AA8CD64}" srcId="{D7F4B5F8-E9CA-4064-86D4-3685E131180A}" destId="{F637184B-3FC9-4BFD-94F1-D3D6B8225D4D}" srcOrd="0" destOrd="0" parTransId="{D9B35956-9B89-4308-8887-D7673443C356}" sibTransId="{C377BA46-886F-4B46-9B4E-CB0E9B35D830}"/>
    <dgm:cxn modelId="{0304C383-4D6B-4E42-8DD1-F9BEE6A1762B}" type="presOf" srcId="{E8996B65-0EC6-4750-A317-B8FDB39BE277}" destId="{2744816F-CE85-4F50-BF67-9398B5332D35}" srcOrd="0" destOrd="0" presId="urn:microsoft.com/office/officeart/2008/layout/LinedList"/>
    <dgm:cxn modelId="{108E088A-348E-43FA-B514-5EDDAAA3C048}" type="presOf" srcId="{D7F20D80-70E3-433D-B928-A77F086CBCF4}" destId="{17C89275-F4C3-40BF-9442-4FDF631E36FF}" srcOrd="0" destOrd="0" presId="urn:microsoft.com/office/officeart/2008/layout/LinedList"/>
    <dgm:cxn modelId="{1555658D-7D89-4158-AFA8-03A9660B7A15}" srcId="{D7F4B5F8-E9CA-4064-86D4-3685E131180A}" destId="{D7F20D80-70E3-433D-B928-A77F086CBCF4}" srcOrd="1" destOrd="0" parTransId="{0D3DA0B5-6594-4CAB-BD33-36E8AB6803F3}" sibTransId="{6B46C87B-634D-457C-9D9E-19D0CA59027F}"/>
    <dgm:cxn modelId="{9622A9AA-F547-4A10-B03F-89E73F60B5B6}" type="presOf" srcId="{6BA76900-DBC6-48C5-93ED-C48C8FCF490F}" destId="{75A79191-7FAD-4984-B794-68930648792B}" srcOrd="0" destOrd="0" presId="urn:microsoft.com/office/officeart/2008/layout/LinedList"/>
    <dgm:cxn modelId="{5652F5AE-A26A-4D7E-B82F-C432A8EF9C71}" srcId="{D7F4B5F8-E9CA-4064-86D4-3685E131180A}" destId="{E8996B65-0EC6-4750-A317-B8FDB39BE277}" srcOrd="3" destOrd="0" parTransId="{2C05ECA9-3C22-44D0-A6F9-6778378D46CC}" sibTransId="{2209BFC2-DDCC-41A6-9339-B78EE2F4B790}"/>
    <dgm:cxn modelId="{59F79BE1-0C83-4508-B657-DA12208CFEDF}" type="presOf" srcId="{F637184B-3FC9-4BFD-94F1-D3D6B8225D4D}" destId="{C42DB63F-F806-49B8-A8C5-FD640F6D625C}" srcOrd="0" destOrd="0" presId="urn:microsoft.com/office/officeart/2008/layout/LinedList"/>
    <dgm:cxn modelId="{513AA6FA-EAD3-4099-A78F-7BAC927D709A}" srcId="{D7F4B5F8-E9CA-4064-86D4-3685E131180A}" destId="{6BA76900-DBC6-48C5-93ED-C48C8FCF490F}" srcOrd="2" destOrd="0" parTransId="{B4B7599B-64D1-4E7C-9965-08F6BBE17101}" sibTransId="{815C133A-8BF9-4192-849F-4496822DEEF4}"/>
    <dgm:cxn modelId="{A624C5AF-99F7-4D0A-AE20-198578DD1E09}" type="presParOf" srcId="{BC484D20-C563-4636-87AA-3DCDAF5C7E6D}" destId="{C478F072-A821-4C28-96B3-51621A1A7BB3}" srcOrd="0" destOrd="0" presId="urn:microsoft.com/office/officeart/2008/layout/LinedList"/>
    <dgm:cxn modelId="{EF320341-8EC9-4E40-A5B9-6337E54EC03B}" type="presParOf" srcId="{BC484D20-C563-4636-87AA-3DCDAF5C7E6D}" destId="{50A3AA2D-6CD6-46E8-888C-B6B0497AF585}" srcOrd="1" destOrd="0" presId="urn:microsoft.com/office/officeart/2008/layout/LinedList"/>
    <dgm:cxn modelId="{E814F590-A646-4FBB-B719-250891C176D7}" type="presParOf" srcId="{50A3AA2D-6CD6-46E8-888C-B6B0497AF585}" destId="{C42DB63F-F806-49B8-A8C5-FD640F6D625C}" srcOrd="0" destOrd="0" presId="urn:microsoft.com/office/officeart/2008/layout/LinedList"/>
    <dgm:cxn modelId="{032991AD-6D78-4568-ADF7-73EA6B07B44B}" type="presParOf" srcId="{50A3AA2D-6CD6-46E8-888C-B6B0497AF585}" destId="{64524AB8-E00B-4EBA-B42F-630102C1739C}" srcOrd="1" destOrd="0" presId="urn:microsoft.com/office/officeart/2008/layout/LinedList"/>
    <dgm:cxn modelId="{10050522-81E8-4984-B2C1-134B2792FC44}" type="presParOf" srcId="{BC484D20-C563-4636-87AA-3DCDAF5C7E6D}" destId="{D0DFB663-0796-4919-B282-93954AC639F8}" srcOrd="2" destOrd="0" presId="urn:microsoft.com/office/officeart/2008/layout/LinedList"/>
    <dgm:cxn modelId="{09201141-AF0C-4AC7-990C-7B451A1CBC77}" type="presParOf" srcId="{BC484D20-C563-4636-87AA-3DCDAF5C7E6D}" destId="{C54DC839-81B6-4B61-90C7-C67A2BC5869E}" srcOrd="3" destOrd="0" presId="urn:microsoft.com/office/officeart/2008/layout/LinedList"/>
    <dgm:cxn modelId="{59F64999-45FB-4EE5-948E-A94A865F3B30}" type="presParOf" srcId="{C54DC839-81B6-4B61-90C7-C67A2BC5869E}" destId="{17C89275-F4C3-40BF-9442-4FDF631E36FF}" srcOrd="0" destOrd="0" presId="urn:microsoft.com/office/officeart/2008/layout/LinedList"/>
    <dgm:cxn modelId="{E2D71B03-3AFC-49DB-8B96-72CBAA90AD0A}" type="presParOf" srcId="{C54DC839-81B6-4B61-90C7-C67A2BC5869E}" destId="{2D68C6DF-97AB-43D3-BB94-E9FBD6A10CF3}" srcOrd="1" destOrd="0" presId="urn:microsoft.com/office/officeart/2008/layout/LinedList"/>
    <dgm:cxn modelId="{4819188F-DC98-497A-AEDB-B9D98DFFE26E}" type="presParOf" srcId="{BC484D20-C563-4636-87AA-3DCDAF5C7E6D}" destId="{E59FA8D0-B4C2-4139-A2C5-6579888CCD23}" srcOrd="4" destOrd="0" presId="urn:microsoft.com/office/officeart/2008/layout/LinedList"/>
    <dgm:cxn modelId="{C77098C3-0CC4-4EF2-B627-5870EF77C3D3}" type="presParOf" srcId="{BC484D20-C563-4636-87AA-3DCDAF5C7E6D}" destId="{03CB6E2A-1585-45B2-AD90-69E30BB6C54F}" srcOrd="5" destOrd="0" presId="urn:microsoft.com/office/officeart/2008/layout/LinedList"/>
    <dgm:cxn modelId="{F2E7E2ED-6200-4722-91C2-6594D5C7E9E6}" type="presParOf" srcId="{03CB6E2A-1585-45B2-AD90-69E30BB6C54F}" destId="{75A79191-7FAD-4984-B794-68930648792B}" srcOrd="0" destOrd="0" presId="urn:microsoft.com/office/officeart/2008/layout/LinedList"/>
    <dgm:cxn modelId="{CC580D69-0FAC-42C1-9247-6B9AAF881611}" type="presParOf" srcId="{03CB6E2A-1585-45B2-AD90-69E30BB6C54F}" destId="{2CF26B7F-A410-49A4-88AC-43332B4FE580}" srcOrd="1" destOrd="0" presId="urn:microsoft.com/office/officeart/2008/layout/LinedList"/>
    <dgm:cxn modelId="{D9B5305A-529F-4E55-A301-104C824E79B4}" type="presParOf" srcId="{BC484D20-C563-4636-87AA-3DCDAF5C7E6D}" destId="{34EBEC99-CBEE-4EC3-9F42-B1E691609E0D}" srcOrd="6" destOrd="0" presId="urn:microsoft.com/office/officeart/2008/layout/LinedList"/>
    <dgm:cxn modelId="{68098216-493D-4B1D-9685-40ABADD0804C}" type="presParOf" srcId="{BC484D20-C563-4636-87AA-3DCDAF5C7E6D}" destId="{AD25657D-D7B5-4F06-93B6-55ADF8EEAF8A}" srcOrd="7" destOrd="0" presId="urn:microsoft.com/office/officeart/2008/layout/LinedList"/>
    <dgm:cxn modelId="{83D93633-7FBB-4FD9-B7DB-11E5D39398F9}" type="presParOf" srcId="{AD25657D-D7B5-4F06-93B6-55ADF8EEAF8A}" destId="{2744816F-CE85-4F50-BF67-9398B5332D35}" srcOrd="0" destOrd="0" presId="urn:microsoft.com/office/officeart/2008/layout/LinedList"/>
    <dgm:cxn modelId="{994F7F9B-58A4-439A-BE93-AA36CB89A1A5}" type="presParOf" srcId="{AD25657D-D7B5-4F06-93B6-55ADF8EEAF8A}" destId="{EBF8FD52-0E78-4C38-8B70-7266944DD9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B57274-ECA7-44E0-8726-8179DDCB8D74}" type="doc">
      <dgm:prSet loTypeId="urn:microsoft.com/office/officeart/2005/8/layout/hProcess7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82B6F53-7C1B-49E1-946D-9C36C4BC2723}">
      <dgm:prSet phldrT="[Text]"/>
      <dgm:spPr/>
      <dgm:t>
        <a:bodyPr/>
        <a:lstStyle/>
        <a:p>
          <a:r>
            <a:rPr lang="en-US" dirty="0"/>
            <a:t>Unity Interphase</a:t>
          </a:r>
        </a:p>
      </dgm:t>
    </dgm:pt>
    <dgm:pt modelId="{9605C562-1E06-4D6A-B9CD-E0D6F3801D7F}" type="parTrans" cxnId="{BB6CA629-0C36-4A7B-AC03-4371627276F8}">
      <dgm:prSet/>
      <dgm:spPr/>
      <dgm:t>
        <a:bodyPr/>
        <a:lstStyle/>
        <a:p>
          <a:endParaRPr lang="en-US"/>
        </a:p>
      </dgm:t>
    </dgm:pt>
    <dgm:pt modelId="{B3CAD1F4-4AB7-4739-875E-43A7553D7F74}" type="sibTrans" cxnId="{BB6CA629-0C36-4A7B-AC03-4371627276F8}">
      <dgm:prSet/>
      <dgm:spPr/>
      <dgm:t>
        <a:bodyPr/>
        <a:lstStyle/>
        <a:p>
          <a:endParaRPr lang="en-US"/>
        </a:p>
      </dgm:t>
    </dgm:pt>
    <dgm:pt modelId="{DCAE1563-433E-4E6A-B297-390526CFD50F}">
      <dgm:prSet phldrT="[Text]"/>
      <dgm:spPr/>
      <dgm:t>
        <a:bodyPr/>
        <a:lstStyle/>
        <a:p>
          <a:endParaRPr lang="en-US"/>
        </a:p>
        <a:p>
          <a:r>
            <a:rPr lang="en-US"/>
            <a:t>Initial </a:t>
          </a:r>
          <a:r>
            <a:rPr lang="en-US" dirty="0"/>
            <a:t>parameters are obtained</a:t>
          </a:r>
        </a:p>
      </dgm:t>
    </dgm:pt>
    <dgm:pt modelId="{1863CBF5-4158-422A-A5C5-E89E37019A61}" type="parTrans" cxnId="{CD5D586E-960E-466D-AA4A-9DD45E17461A}">
      <dgm:prSet/>
      <dgm:spPr/>
      <dgm:t>
        <a:bodyPr/>
        <a:lstStyle/>
        <a:p>
          <a:endParaRPr lang="en-US"/>
        </a:p>
      </dgm:t>
    </dgm:pt>
    <dgm:pt modelId="{D70532A6-3C98-47CE-A917-DD8203B51A1E}" type="sibTrans" cxnId="{CD5D586E-960E-466D-AA4A-9DD45E17461A}">
      <dgm:prSet/>
      <dgm:spPr/>
      <dgm:t>
        <a:bodyPr/>
        <a:lstStyle/>
        <a:p>
          <a:endParaRPr lang="en-US"/>
        </a:p>
      </dgm:t>
    </dgm:pt>
    <dgm:pt modelId="{653AE4FA-767C-4E37-A21E-58A25906C9C3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6FD76A09-4743-4092-8B74-12CC1062C5A4}" type="parTrans" cxnId="{2575CC63-F8C7-44C9-834A-DC4A6354791D}">
      <dgm:prSet/>
      <dgm:spPr/>
      <dgm:t>
        <a:bodyPr/>
        <a:lstStyle/>
        <a:p>
          <a:endParaRPr lang="en-US"/>
        </a:p>
      </dgm:t>
    </dgm:pt>
    <dgm:pt modelId="{E39D63DE-2E43-4160-8C86-8668AB68DAAA}" type="sibTrans" cxnId="{2575CC63-F8C7-44C9-834A-DC4A6354791D}">
      <dgm:prSet/>
      <dgm:spPr/>
      <dgm:t>
        <a:bodyPr/>
        <a:lstStyle/>
        <a:p>
          <a:endParaRPr lang="en-US"/>
        </a:p>
      </dgm:t>
    </dgm:pt>
    <dgm:pt modelId="{6282940D-D380-4700-A127-254A36D06808}">
      <dgm:prSet phldrT="[Text]"/>
      <dgm:spPr/>
      <dgm:t>
        <a:bodyPr/>
        <a:lstStyle/>
        <a:p>
          <a:r>
            <a:rPr lang="en-US" dirty="0"/>
            <a:t>The layout is generated, and the tables are placed.</a:t>
          </a:r>
        </a:p>
      </dgm:t>
    </dgm:pt>
    <dgm:pt modelId="{45340146-ADF6-4C36-803B-236B676F5BEF}" type="parTrans" cxnId="{4DF76F01-5E6A-4D1B-A03A-3276AE6BF32F}">
      <dgm:prSet/>
      <dgm:spPr/>
      <dgm:t>
        <a:bodyPr/>
        <a:lstStyle/>
        <a:p>
          <a:endParaRPr lang="en-US"/>
        </a:p>
      </dgm:t>
    </dgm:pt>
    <dgm:pt modelId="{9F4D250F-A07C-4E2B-928F-7ADE35200596}" type="sibTrans" cxnId="{4DF76F01-5E6A-4D1B-A03A-3276AE6BF32F}">
      <dgm:prSet/>
      <dgm:spPr/>
      <dgm:t>
        <a:bodyPr/>
        <a:lstStyle/>
        <a:p>
          <a:endParaRPr lang="en-US"/>
        </a:p>
      </dgm:t>
    </dgm:pt>
    <dgm:pt modelId="{602EA57F-8C9C-4CCF-9E15-183BCD252B05}">
      <dgm:prSet phldrT="[Text]"/>
      <dgm:spPr/>
      <dgm:t>
        <a:bodyPr/>
        <a:lstStyle/>
        <a:p>
          <a:r>
            <a:rPr lang="en-US" dirty="0"/>
            <a:t>Unity Interphase</a:t>
          </a:r>
        </a:p>
      </dgm:t>
    </dgm:pt>
    <dgm:pt modelId="{56AA9F75-0080-4D56-84AE-A87AB02375CA}" type="parTrans" cxnId="{B56B05BD-6EF1-43A7-B586-CABE65C388D6}">
      <dgm:prSet/>
      <dgm:spPr/>
      <dgm:t>
        <a:bodyPr/>
        <a:lstStyle/>
        <a:p>
          <a:endParaRPr lang="en-US"/>
        </a:p>
      </dgm:t>
    </dgm:pt>
    <dgm:pt modelId="{78F65FF3-D237-4FF3-9457-62BC04F1C7CD}" type="sibTrans" cxnId="{B56B05BD-6EF1-43A7-B586-CABE65C388D6}">
      <dgm:prSet/>
      <dgm:spPr/>
      <dgm:t>
        <a:bodyPr/>
        <a:lstStyle/>
        <a:p>
          <a:endParaRPr lang="en-US"/>
        </a:p>
      </dgm:t>
    </dgm:pt>
    <dgm:pt modelId="{ADE3ACA9-A43E-444A-83F6-7E0E9C905029}">
      <dgm:prSet phldrT="[Text]"/>
      <dgm:spPr/>
      <dgm:t>
        <a:bodyPr/>
        <a:lstStyle/>
        <a:p>
          <a:endParaRPr lang="en-US" dirty="0"/>
        </a:p>
        <a:p>
          <a:r>
            <a:rPr lang="en-US" dirty="0"/>
            <a:t>The layout of tables is displayed</a:t>
          </a:r>
        </a:p>
      </dgm:t>
    </dgm:pt>
    <dgm:pt modelId="{83DBAE68-76BC-486D-BA20-142741409840}" type="parTrans" cxnId="{307AC53C-47E4-4DE5-AE85-09CEA3C822BB}">
      <dgm:prSet/>
      <dgm:spPr/>
      <dgm:t>
        <a:bodyPr/>
        <a:lstStyle/>
        <a:p>
          <a:endParaRPr lang="en-US"/>
        </a:p>
      </dgm:t>
    </dgm:pt>
    <dgm:pt modelId="{9348262E-23DE-4604-9B17-4BBCFD1455F8}" type="sibTrans" cxnId="{307AC53C-47E4-4DE5-AE85-09CEA3C822BB}">
      <dgm:prSet/>
      <dgm:spPr/>
      <dgm:t>
        <a:bodyPr/>
        <a:lstStyle/>
        <a:p>
          <a:endParaRPr lang="en-US"/>
        </a:p>
      </dgm:t>
    </dgm:pt>
    <dgm:pt modelId="{7535E7D3-88F6-42A4-B4BB-45D8F8256755}" type="pres">
      <dgm:prSet presAssocID="{9FB57274-ECA7-44E0-8726-8179DDCB8D74}" presName="Name0" presStyleCnt="0">
        <dgm:presLayoutVars>
          <dgm:dir/>
          <dgm:animLvl val="lvl"/>
          <dgm:resizeHandles val="exact"/>
        </dgm:presLayoutVars>
      </dgm:prSet>
      <dgm:spPr/>
    </dgm:pt>
    <dgm:pt modelId="{1D8739EE-06D6-455A-8329-66C5F3332861}" type="pres">
      <dgm:prSet presAssocID="{A82B6F53-7C1B-49E1-946D-9C36C4BC2723}" presName="compositeNode" presStyleCnt="0">
        <dgm:presLayoutVars>
          <dgm:bulletEnabled val="1"/>
        </dgm:presLayoutVars>
      </dgm:prSet>
      <dgm:spPr/>
    </dgm:pt>
    <dgm:pt modelId="{20EE3568-9E44-47B8-8D99-0B01372DB1A4}" type="pres">
      <dgm:prSet presAssocID="{A82B6F53-7C1B-49E1-946D-9C36C4BC2723}" presName="bgRect" presStyleLbl="node1" presStyleIdx="0" presStyleCnt="3"/>
      <dgm:spPr/>
    </dgm:pt>
    <dgm:pt modelId="{DA102E48-9B72-472A-B11F-082776748494}" type="pres">
      <dgm:prSet presAssocID="{A82B6F53-7C1B-49E1-946D-9C36C4BC2723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D478FA3-2503-4636-8C5B-27B55BF22245}" type="pres">
      <dgm:prSet presAssocID="{A82B6F53-7C1B-49E1-946D-9C36C4BC2723}" presName="childNode" presStyleLbl="node1" presStyleIdx="0" presStyleCnt="3">
        <dgm:presLayoutVars>
          <dgm:bulletEnabled val="1"/>
        </dgm:presLayoutVars>
      </dgm:prSet>
      <dgm:spPr/>
    </dgm:pt>
    <dgm:pt modelId="{063F5EE0-686A-44E9-8EEF-4AED9448A708}" type="pres">
      <dgm:prSet presAssocID="{B3CAD1F4-4AB7-4739-875E-43A7553D7F74}" presName="hSp" presStyleCnt="0"/>
      <dgm:spPr/>
    </dgm:pt>
    <dgm:pt modelId="{47A34C62-D878-4F56-93B1-CD83B0C43CB4}" type="pres">
      <dgm:prSet presAssocID="{B3CAD1F4-4AB7-4739-875E-43A7553D7F74}" presName="vProcSp" presStyleCnt="0"/>
      <dgm:spPr/>
    </dgm:pt>
    <dgm:pt modelId="{387AE77C-E278-4D52-B495-CCA1F4FD5C3D}" type="pres">
      <dgm:prSet presAssocID="{B3CAD1F4-4AB7-4739-875E-43A7553D7F74}" presName="vSp1" presStyleCnt="0"/>
      <dgm:spPr/>
    </dgm:pt>
    <dgm:pt modelId="{65F9079F-0413-477D-AB40-D7D59A15E6E5}" type="pres">
      <dgm:prSet presAssocID="{B3CAD1F4-4AB7-4739-875E-43A7553D7F74}" presName="simulatedConn" presStyleLbl="solidFgAcc1" presStyleIdx="0" presStyleCnt="2"/>
      <dgm:spPr/>
    </dgm:pt>
    <dgm:pt modelId="{67228849-2D3A-4365-AE5C-3D94810AE7E5}" type="pres">
      <dgm:prSet presAssocID="{B3CAD1F4-4AB7-4739-875E-43A7553D7F74}" presName="vSp2" presStyleCnt="0"/>
      <dgm:spPr/>
    </dgm:pt>
    <dgm:pt modelId="{69F3D8FF-B753-41B2-99CD-6976E627AF4B}" type="pres">
      <dgm:prSet presAssocID="{B3CAD1F4-4AB7-4739-875E-43A7553D7F74}" presName="sibTrans" presStyleCnt="0"/>
      <dgm:spPr/>
    </dgm:pt>
    <dgm:pt modelId="{604105A5-9CDC-46EB-A902-F22D28C26B6D}" type="pres">
      <dgm:prSet presAssocID="{653AE4FA-767C-4E37-A21E-58A25906C9C3}" presName="compositeNode" presStyleCnt="0">
        <dgm:presLayoutVars>
          <dgm:bulletEnabled val="1"/>
        </dgm:presLayoutVars>
      </dgm:prSet>
      <dgm:spPr/>
    </dgm:pt>
    <dgm:pt modelId="{ECD25E9D-E697-48C2-8547-4F96764DCF8D}" type="pres">
      <dgm:prSet presAssocID="{653AE4FA-767C-4E37-A21E-58A25906C9C3}" presName="bgRect" presStyleLbl="node1" presStyleIdx="1" presStyleCnt="3"/>
      <dgm:spPr/>
    </dgm:pt>
    <dgm:pt modelId="{20840423-A9B7-45A9-BF4F-BDB7924DD93C}" type="pres">
      <dgm:prSet presAssocID="{653AE4FA-767C-4E37-A21E-58A25906C9C3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7F77B34D-481C-4581-A31D-3A9D1BCCCDCB}" type="pres">
      <dgm:prSet presAssocID="{653AE4FA-767C-4E37-A21E-58A25906C9C3}" presName="childNode" presStyleLbl="node1" presStyleIdx="1" presStyleCnt="3">
        <dgm:presLayoutVars>
          <dgm:bulletEnabled val="1"/>
        </dgm:presLayoutVars>
      </dgm:prSet>
      <dgm:spPr/>
    </dgm:pt>
    <dgm:pt modelId="{6FAA420B-577F-44B3-B761-AD1E71ACC6F5}" type="pres">
      <dgm:prSet presAssocID="{E39D63DE-2E43-4160-8C86-8668AB68DAAA}" presName="hSp" presStyleCnt="0"/>
      <dgm:spPr/>
    </dgm:pt>
    <dgm:pt modelId="{FCB82240-8964-42A1-AD81-F5ED7163091B}" type="pres">
      <dgm:prSet presAssocID="{E39D63DE-2E43-4160-8C86-8668AB68DAAA}" presName="vProcSp" presStyleCnt="0"/>
      <dgm:spPr/>
    </dgm:pt>
    <dgm:pt modelId="{140C644D-BFBF-43D7-8FE7-5D839DCE6B1C}" type="pres">
      <dgm:prSet presAssocID="{E39D63DE-2E43-4160-8C86-8668AB68DAAA}" presName="vSp1" presStyleCnt="0"/>
      <dgm:spPr/>
    </dgm:pt>
    <dgm:pt modelId="{3109B0E1-1109-49E5-9882-32F4CE552B47}" type="pres">
      <dgm:prSet presAssocID="{E39D63DE-2E43-4160-8C86-8668AB68DAAA}" presName="simulatedConn" presStyleLbl="solidFgAcc1" presStyleIdx="1" presStyleCnt="2"/>
      <dgm:spPr/>
    </dgm:pt>
    <dgm:pt modelId="{E625ED9B-A91E-4C7B-B92E-06C7F7A39CE1}" type="pres">
      <dgm:prSet presAssocID="{E39D63DE-2E43-4160-8C86-8668AB68DAAA}" presName="vSp2" presStyleCnt="0"/>
      <dgm:spPr/>
    </dgm:pt>
    <dgm:pt modelId="{5BBB5EEB-E7F4-4517-9B77-9AF04CDF034C}" type="pres">
      <dgm:prSet presAssocID="{E39D63DE-2E43-4160-8C86-8668AB68DAAA}" presName="sibTrans" presStyleCnt="0"/>
      <dgm:spPr/>
    </dgm:pt>
    <dgm:pt modelId="{43C2043E-53AD-4B93-826F-E81D73213541}" type="pres">
      <dgm:prSet presAssocID="{602EA57F-8C9C-4CCF-9E15-183BCD252B05}" presName="compositeNode" presStyleCnt="0">
        <dgm:presLayoutVars>
          <dgm:bulletEnabled val="1"/>
        </dgm:presLayoutVars>
      </dgm:prSet>
      <dgm:spPr/>
    </dgm:pt>
    <dgm:pt modelId="{DDC3DDFB-5BCE-4C3A-96BF-6376776C90C8}" type="pres">
      <dgm:prSet presAssocID="{602EA57F-8C9C-4CCF-9E15-183BCD252B05}" presName="bgRect" presStyleLbl="node1" presStyleIdx="2" presStyleCnt="3"/>
      <dgm:spPr/>
    </dgm:pt>
    <dgm:pt modelId="{94F932FB-A023-4E40-AFA4-441DF649A9AF}" type="pres">
      <dgm:prSet presAssocID="{602EA57F-8C9C-4CCF-9E15-183BCD252B05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F394D9BF-D639-45D1-A867-4E25A69A03ED}" type="pres">
      <dgm:prSet presAssocID="{602EA57F-8C9C-4CCF-9E15-183BCD252B05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4DF76F01-5E6A-4D1B-A03A-3276AE6BF32F}" srcId="{653AE4FA-767C-4E37-A21E-58A25906C9C3}" destId="{6282940D-D380-4700-A127-254A36D06808}" srcOrd="0" destOrd="0" parTransId="{45340146-ADF6-4C36-803B-236B676F5BEF}" sibTransId="{9F4D250F-A07C-4E2B-928F-7ADE35200596}"/>
    <dgm:cxn modelId="{BB6CA629-0C36-4A7B-AC03-4371627276F8}" srcId="{9FB57274-ECA7-44E0-8726-8179DDCB8D74}" destId="{A82B6F53-7C1B-49E1-946D-9C36C4BC2723}" srcOrd="0" destOrd="0" parTransId="{9605C562-1E06-4D6A-B9CD-E0D6F3801D7F}" sibTransId="{B3CAD1F4-4AB7-4739-875E-43A7553D7F74}"/>
    <dgm:cxn modelId="{AE09BB2C-C051-4AEF-B7D4-F21D6C60AED1}" type="presOf" srcId="{653AE4FA-767C-4E37-A21E-58A25906C9C3}" destId="{ECD25E9D-E697-48C2-8547-4F96764DCF8D}" srcOrd="0" destOrd="0" presId="urn:microsoft.com/office/officeart/2005/8/layout/hProcess7"/>
    <dgm:cxn modelId="{307AC53C-47E4-4DE5-AE85-09CEA3C822BB}" srcId="{602EA57F-8C9C-4CCF-9E15-183BCD252B05}" destId="{ADE3ACA9-A43E-444A-83F6-7E0E9C905029}" srcOrd="0" destOrd="0" parTransId="{83DBAE68-76BC-486D-BA20-142741409840}" sibTransId="{9348262E-23DE-4604-9B17-4BBCFD1455F8}"/>
    <dgm:cxn modelId="{2575CC63-F8C7-44C9-834A-DC4A6354791D}" srcId="{9FB57274-ECA7-44E0-8726-8179DDCB8D74}" destId="{653AE4FA-767C-4E37-A21E-58A25906C9C3}" srcOrd="1" destOrd="0" parTransId="{6FD76A09-4743-4092-8B74-12CC1062C5A4}" sibTransId="{E39D63DE-2E43-4160-8C86-8668AB68DAAA}"/>
    <dgm:cxn modelId="{6DF31144-37A6-425D-9EA3-D23A0FF4CEB7}" type="presOf" srcId="{9FB57274-ECA7-44E0-8726-8179DDCB8D74}" destId="{7535E7D3-88F6-42A4-B4BB-45D8F8256755}" srcOrd="0" destOrd="0" presId="urn:microsoft.com/office/officeart/2005/8/layout/hProcess7"/>
    <dgm:cxn modelId="{B0986245-04C7-4F18-9D3F-F1ABAE9CB095}" type="presOf" srcId="{602EA57F-8C9C-4CCF-9E15-183BCD252B05}" destId="{DDC3DDFB-5BCE-4C3A-96BF-6376776C90C8}" srcOrd="0" destOrd="0" presId="urn:microsoft.com/office/officeart/2005/8/layout/hProcess7"/>
    <dgm:cxn modelId="{CD5D586E-960E-466D-AA4A-9DD45E17461A}" srcId="{A82B6F53-7C1B-49E1-946D-9C36C4BC2723}" destId="{DCAE1563-433E-4E6A-B297-390526CFD50F}" srcOrd="0" destOrd="0" parTransId="{1863CBF5-4158-422A-A5C5-E89E37019A61}" sibTransId="{D70532A6-3C98-47CE-A917-DD8203B51A1E}"/>
    <dgm:cxn modelId="{0CC89055-8567-47B7-ACE3-C2C20188F774}" type="presOf" srcId="{6282940D-D380-4700-A127-254A36D06808}" destId="{7F77B34D-481C-4581-A31D-3A9D1BCCCDCB}" srcOrd="0" destOrd="0" presId="urn:microsoft.com/office/officeart/2005/8/layout/hProcess7"/>
    <dgm:cxn modelId="{AA6CFDBA-BC60-4CB7-B968-C0827504E8BC}" type="presOf" srcId="{DCAE1563-433E-4E6A-B297-390526CFD50F}" destId="{1D478FA3-2503-4636-8C5B-27B55BF22245}" srcOrd="0" destOrd="0" presId="urn:microsoft.com/office/officeart/2005/8/layout/hProcess7"/>
    <dgm:cxn modelId="{B56B05BD-6EF1-43A7-B586-CABE65C388D6}" srcId="{9FB57274-ECA7-44E0-8726-8179DDCB8D74}" destId="{602EA57F-8C9C-4CCF-9E15-183BCD252B05}" srcOrd="2" destOrd="0" parTransId="{56AA9F75-0080-4D56-84AE-A87AB02375CA}" sibTransId="{78F65FF3-D237-4FF3-9457-62BC04F1C7CD}"/>
    <dgm:cxn modelId="{DD4DF6C6-8E18-4B86-95BD-34CD53486CCE}" type="presOf" srcId="{ADE3ACA9-A43E-444A-83F6-7E0E9C905029}" destId="{F394D9BF-D639-45D1-A867-4E25A69A03ED}" srcOrd="0" destOrd="0" presId="urn:microsoft.com/office/officeart/2005/8/layout/hProcess7"/>
    <dgm:cxn modelId="{38CAA9CC-474D-42A8-94D5-60F5A9381E45}" type="presOf" srcId="{602EA57F-8C9C-4CCF-9E15-183BCD252B05}" destId="{94F932FB-A023-4E40-AFA4-441DF649A9AF}" srcOrd="1" destOrd="0" presId="urn:microsoft.com/office/officeart/2005/8/layout/hProcess7"/>
    <dgm:cxn modelId="{EAC2C9EF-889C-4F5B-B5D6-01F6C9936EB3}" type="presOf" srcId="{653AE4FA-767C-4E37-A21E-58A25906C9C3}" destId="{20840423-A9B7-45A9-BF4F-BDB7924DD93C}" srcOrd="1" destOrd="0" presId="urn:microsoft.com/office/officeart/2005/8/layout/hProcess7"/>
    <dgm:cxn modelId="{4BA526F9-ABE8-4684-BEC0-94AD34133067}" type="presOf" srcId="{A82B6F53-7C1B-49E1-946D-9C36C4BC2723}" destId="{DA102E48-9B72-472A-B11F-082776748494}" srcOrd="1" destOrd="0" presId="urn:microsoft.com/office/officeart/2005/8/layout/hProcess7"/>
    <dgm:cxn modelId="{303237F9-14E8-47EB-B7F5-F9D654E878C8}" type="presOf" srcId="{A82B6F53-7C1B-49E1-946D-9C36C4BC2723}" destId="{20EE3568-9E44-47B8-8D99-0B01372DB1A4}" srcOrd="0" destOrd="0" presId="urn:microsoft.com/office/officeart/2005/8/layout/hProcess7"/>
    <dgm:cxn modelId="{B29C8FC0-1723-40C2-9BAF-4510F8DB6148}" type="presParOf" srcId="{7535E7D3-88F6-42A4-B4BB-45D8F8256755}" destId="{1D8739EE-06D6-455A-8329-66C5F3332861}" srcOrd="0" destOrd="0" presId="urn:microsoft.com/office/officeart/2005/8/layout/hProcess7"/>
    <dgm:cxn modelId="{20F9C787-B852-4EE6-8BA8-2CD255C868A7}" type="presParOf" srcId="{1D8739EE-06D6-455A-8329-66C5F3332861}" destId="{20EE3568-9E44-47B8-8D99-0B01372DB1A4}" srcOrd="0" destOrd="0" presId="urn:microsoft.com/office/officeart/2005/8/layout/hProcess7"/>
    <dgm:cxn modelId="{5D06EB45-9279-4D33-9BF7-DC49CCF6418F}" type="presParOf" srcId="{1D8739EE-06D6-455A-8329-66C5F3332861}" destId="{DA102E48-9B72-472A-B11F-082776748494}" srcOrd="1" destOrd="0" presId="urn:microsoft.com/office/officeart/2005/8/layout/hProcess7"/>
    <dgm:cxn modelId="{63EBA6FD-CD1C-4290-98A3-D7588B0989E5}" type="presParOf" srcId="{1D8739EE-06D6-455A-8329-66C5F3332861}" destId="{1D478FA3-2503-4636-8C5B-27B55BF22245}" srcOrd="2" destOrd="0" presId="urn:microsoft.com/office/officeart/2005/8/layout/hProcess7"/>
    <dgm:cxn modelId="{63450BEF-B826-41BC-8313-C5387E709FDC}" type="presParOf" srcId="{7535E7D3-88F6-42A4-B4BB-45D8F8256755}" destId="{063F5EE0-686A-44E9-8EEF-4AED9448A708}" srcOrd="1" destOrd="0" presId="urn:microsoft.com/office/officeart/2005/8/layout/hProcess7"/>
    <dgm:cxn modelId="{52EAC0F3-F64E-4EAB-AEC3-05646B5278A6}" type="presParOf" srcId="{7535E7D3-88F6-42A4-B4BB-45D8F8256755}" destId="{47A34C62-D878-4F56-93B1-CD83B0C43CB4}" srcOrd="2" destOrd="0" presId="urn:microsoft.com/office/officeart/2005/8/layout/hProcess7"/>
    <dgm:cxn modelId="{104EE69D-4738-4FD9-A296-49A18B277E94}" type="presParOf" srcId="{47A34C62-D878-4F56-93B1-CD83B0C43CB4}" destId="{387AE77C-E278-4D52-B495-CCA1F4FD5C3D}" srcOrd="0" destOrd="0" presId="urn:microsoft.com/office/officeart/2005/8/layout/hProcess7"/>
    <dgm:cxn modelId="{E6C32049-F7CB-43EF-8BA1-2EADB7D5CFF1}" type="presParOf" srcId="{47A34C62-D878-4F56-93B1-CD83B0C43CB4}" destId="{65F9079F-0413-477D-AB40-D7D59A15E6E5}" srcOrd="1" destOrd="0" presId="urn:microsoft.com/office/officeart/2005/8/layout/hProcess7"/>
    <dgm:cxn modelId="{C071995F-7629-4AC6-84B3-C15F5C9AE2DA}" type="presParOf" srcId="{47A34C62-D878-4F56-93B1-CD83B0C43CB4}" destId="{67228849-2D3A-4365-AE5C-3D94810AE7E5}" srcOrd="2" destOrd="0" presId="urn:microsoft.com/office/officeart/2005/8/layout/hProcess7"/>
    <dgm:cxn modelId="{7E31D573-D922-4802-AC6A-77AEF1BA5EF0}" type="presParOf" srcId="{7535E7D3-88F6-42A4-B4BB-45D8F8256755}" destId="{69F3D8FF-B753-41B2-99CD-6976E627AF4B}" srcOrd="3" destOrd="0" presId="urn:microsoft.com/office/officeart/2005/8/layout/hProcess7"/>
    <dgm:cxn modelId="{6CBF2CB4-B9FC-4D72-8EAD-E63A64CC6F98}" type="presParOf" srcId="{7535E7D3-88F6-42A4-B4BB-45D8F8256755}" destId="{604105A5-9CDC-46EB-A902-F22D28C26B6D}" srcOrd="4" destOrd="0" presId="urn:microsoft.com/office/officeart/2005/8/layout/hProcess7"/>
    <dgm:cxn modelId="{0727A7E3-4E5F-45C6-B1FF-91137D5CA0CB}" type="presParOf" srcId="{604105A5-9CDC-46EB-A902-F22D28C26B6D}" destId="{ECD25E9D-E697-48C2-8547-4F96764DCF8D}" srcOrd="0" destOrd="0" presId="urn:microsoft.com/office/officeart/2005/8/layout/hProcess7"/>
    <dgm:cxn modelId="{77254230-81A7-433C-8B6F-5FBCCD362E55}" type="presParOf" srcId="{604105A5-9CDC-46EB-A902-F22D28C26B6D}" destId="{20840423-A9B7-45A9-BF4F-BDB7924DD93C}" srcOrd="1" destOrd="0" presId="urn:microsoft.com/office/officeart/2005/8/layout/hProcess7"/>
    <dgm:cxn modelId="{C39F8C94-937A-483E-A191-2BFCEF082A14}" type="presParOf" srcId="{604105A5-9CDC-46EB-A902-F22D28C26B6D}" destId="{7F77B34D-481C-4581-A31D-3A9D1BCCCDCB}" srcOrd="2" destOrd="0" presId="urn:microsoft.com/office/officeart/2005/8/layout/hProcess7"/>
    <dgm:cxn modelId="{8D12215E-4B0E-45FD-B304-1EF775A9C56A}" type="presParOf" srcId="{7535E7D3-88F6-42A4-B4BB-45D8F8256755}" destId="{6FAA420B-577F-44B3-B761-AD1E71ACC6F5}" srcOrd="5" destOrd="0" presId="urn:microsoft.com/office/officeart/2005/8/layout/hProcess7"/>
    <dgm:cxn modelId="{592378B8-309E-49D9-89B8-93FB50844AFE}" type="presParOf" srcId="{7535E7D3-88F6-42A4-B4BB-45D8F8256755}" destId="{FCB82240-8964-42A1-AD81-F5ED7163091B}" srcOrd="6" destOrd="0" presId="urn:microsoft.com/office/officeart/2005/8/layout/hProcess7"/>
    <dgm:cxn modelId="{27B715EB-A680-4460-B287-873F69923D44}" type="presParOf" srcId="{FCB82240-8964-42A1-AD81-F5ED7163091B}" destId="{140C644D-BFBF-43D7-8FE7-5D839DCE6B1C}" srcOrd="0" destOrd="0" presId="urn:microsoft.com/office/officeart/2005/8/layout/hProcess7"/>
    <dgm:cxn modelId="{BDEF8336-EECD-4901-91C5-AAFDA2F3776D}" type="presParOf" srcId="{FCB82240-8964-42A1-AD81-F5ED7163091B}" destId="{3109B0E1-1109-49E5-9882-32F4CE552B47}" srcOrd="1" destOrd="0" presId="urn:microsoft.com/office/officeart/2005/8/layout/hProcess7"/>
    <dgm:cxn modelId="{207FF343-0BA2-4763-AFA2-D7CE2DBCFA0C}" type="presParOf" srcId="{FCB82240-8964-42A1-AD81-F5ED7163091B}" destId="{E625ED9B-A91E-4C7B-B92E-06C7F7A39CE1}" srcOrd="2" destOrd="0" presId="urn:microsoft.com/office/officeart/2005/8/layout/hProcess7"/>
    <dgm:cxn modelId="{794F258F-FB0F-4E86-9802-E895BE3DC07D}" type="presParOf" srcId="{7535E7D3-88F6-42A4-B4BB-45D8F8256755}" destId="{5BBB5EEB-E7F4-4517-9B77-9AF04CDF034C}" srcOrd="7" destOrd="0" presId="urn:microsoft.com/office/officeart/2005/8/layout/hProcess7"/>
    <dgm:cxn modelId="{577D3FA5-137C-4C27-974B-7C482057702C}" type="presParOf" srcId="{7535E7D3-88F6-42A4-B4BB-45D8F8256755}" destId="{43C2043E-53AD-4B93-826F-E81D73213541}" srcOrd="8" destOrd="0" presId="urn:microsoft.com/office/officeart/2005/8/layout/hProcess7"/>
    <dgm:cxn modelId="{E2243879-B9C0-49C3-A830-7BBA89B994E9}" type="presParOf" srcId="{43C2043E-53AD-4B93-826F-E81D73213541}" destId="{DDC3DDFB-5BCE-4C3A-96BF-6376776C90C8}" srcOrd="0" destOrd="0" presId="urn:microsoft.com/office/officeart/2005/8/layout/hProcess7"/>
    <dgm:cxn modelId="{B64E02B9-13CB-4176-A917-F15B8026269F}" type="presParOf" srcId="{43C2043E-53AD-4B93-826F-E81D73213541}" destId="{94F932FB-A023-4E40-AFA4-441DF649A9AF}" srcOrd="1" destOrd="0" presId="urn:microsoft.com/office/officeart/2005/8/layout/hProcess7"/>
    <dgm:cxn modelId="{D502AD30-0FAD-4C16-BD1B-B3A6F8D5D142}" type="presParOf" srcId="{43C2043E-53AD-4B93-826F-E81D73213541}" destId="{F394D9BF-D639-45D1-A867-4E25A69A03E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8F072-A821-4C28-96B3-51621A1A7BB3}">
      <dsp:nvSpPr>
        <dsp:cNvPr id="0" name=""/>
        <dsp:cNvSpPr/>
      </dsp:nvSpPr>
      <dsp:spPr>
        <a:xfrm>
          <a:off x="0" y="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DB63F-F806-49B8-A8C5-FD640F6D625C}">
      <dsp:nvSpPr>
        <dsp:cNvPr id="0" name=""/>
        <dsp:cNvSpPr/>
      </dsp:nvSpPr>
      <dsp:spPr>
        <a:xfrm>
          <a:off x="0" y="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Adaptability to any type of building</a:t>
          </a:r>
        </a:p>
      </dsp:txBody>
      <dsp:txXfrm>
        <a:off x="0" y="0"/>
        <a:ext cx="6266011" cy="1224886"/>
      </dsp:txXfrm>
    </dsp:sp>
    <dsp:sp modelId="{D0DFB663-0796-4919-B282-93954AC639F8}">
      <dsp:nvSpPr>
        <dsp:cNvPr id="0" name=""/>
        <dsp:cNvSpPr/>
      </dsp:nvSpPr>
      <dsp:spPr>
        <a:xfrm>
          <a:off x="0" y="12248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236686"/>
                <a:satOff val="-1956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-236686"/>
                <a:satOff val="-1956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36686"/>
              <a:satOff val="-1956"/>
              <a:lumOff val="-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C89275-F4C3-40BF-9442-4FDF631E36FF}">
      <dsp:nvSpPr>
        <dsp:cNvPr id="0" name=""/>
        <dsp:cNvSpPr/>
      </dsp:nvSpPr>
      <dsp:spPr>
        <a:xfrm>
          <a:off x="0" y="1224886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3D interphase with UNITY</a:t>
          </a:r>
        </a:p>
      </dsp:txBody>
      <dsp:txXfrm>
        <a:off x="0" y="1224886"/>
        <a:ext cx="6266011" cy="1224886"/>
      </dsp:txXfrm>
    </dsp:sp>
    <dsp:sp modelId="{E59FA8D0-B4C2-4139-A2C5-6579888CCD23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473373"/>
                <a:satOff val="-3912"/>
                <a:lumOff val="-8366"/>
                <a:alphaOff val="0"/>
                <a:tint val="96000"/>
                <a:lumMod val="104000"/>
              </a:schemeClr>
            </a:gs>
            <a:gs pos="100000">
              <a:schemeClr val="accent2">
                <a:hueOff val="-473373"/>
                <a:satOff val="-3912"/>
                <a:lumOff val="-8366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73373"/>
              <a:satOff val="-3912"/>
              <a:lumOff val="-8366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A79191-7FAD-4984-B794-68930648792B}">
      <dsp:nvSpPr>
        <dsp:cNvPr id="0" name=""/>
        <dsp:cNvSpPr/>
      </dsp:nvSpPr>
      <dsp:spPr>
        <a:xfrm>
          <a:off x="0" y="2449773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Accessibility on layout</a:t>
          </a:r>
        </a:p>
      </dsp:txBody>
      <dsp:txXfrm>
        <a:off x="0" y="2449773"/>
        <a:ext cx="6266011" cy="1224886"/>
      </dsp:txXfrm>
    </dsp:sp>
    <dsp:sp modelId="{34EBEC99-CBEE-4EC3-9F42-B1E691609E0D}">
      <dsp:nvSpPr>
        <dsp:cNvPr id="0" name=""/>
        <dsp:cNvSpPr/>
      </dsp:nvSpPr>
      <dsp:spPr>
        <a:xfrm>
          <a:off x="0" y="36746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44816F-CE85-4F50-BF67-9398B5332D35}">
      <dsp:nvSpPr>
        <dsp:cNvPr id="0" name=""/>
        <dsp:cNvSpPr/>
      </dsp:nvSpPr>
      <dsp:spPr>
        <a:xfrm>
          <a:off x="0" y="367466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Threshold definitions</a:t>
          </a:r>
        </a:p>
      </dsp:txBody>
      <dsp:txXfrm>
        <a:off x="0" y="3674660"/>
        <a:ext cx="6266011" cy="1224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E3568-9E44-47B8-8D99-0B01372DB1A4}">
      <dsp:nvSpPr>
        <dsp:cNvPr id="0" name=""/>
        <dsp:cNvSpPr/>
      </dsp:nvSpPr>
      <dsp:spPr>
        <a:xfrm>
          <a:off x="404" y="1034476"/>
          <a:ext cx="1738916" cy="2086699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75565" bIns="0" numCol="1" spcCol="1270" anchor="t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Unity Interphase</a:t>
          </a:r>
        </a:p>
      </dsp:txBody>
      <dsp:txXfrm rot="16200000">
        <a:off x="-681251" y="1716131"/>
        <a:ext cx="1711093" cy="347783"/>
      </dsp:txXfrm>
    </dsp:sp>
    <dsp:sp modelId="{1D478FA3-2503-4636-8C5B-27B55BF22245}">
      <dsp:nvSpPr>
        <dsp:cNvPr id="0" name=""/>
        <dsp:cNvSpPr/>
      </dsp:nvSpPr>
      <dsp:spPr>
        <a:xfrm>
          <a:off x="348187" y="1034476"/>
          <a:ext cx="1295492" cy="2086699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Initial </a:t>
          </a:r>
          <a:r>
            <a:rPr lang="en-US" sz="2100" kern="1200" dirty="0"/>
            <a:t>parameters are obtained</a:t>
          </a:r>
        </a:p>
      </dsp:txBody>
      <dsp:txXfrm>
        <a:off x="348187" y="1034476"/>
        <a:ext cx="1295492" cy="2086699"/>
      </dsp:txXfrm>
    </dsp:sp>
    <dsp:sp modelId="{ECD25E9D-E697-48C2-8547-4F96764DCF8D}">
      <dsp:nvSpPr>
        <dsp:cNvPr id="0" name=""/>
        <dsp:cNvSpPr/>
      </dsp:nvSpPr>
      <dsp:spPr>
        <a:xfrm>
          <a:off x="1800182" y="1034476"/>
          <a:ext cx="1738916" cy="2086699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75565" bIns="0" numCol="1" spcCol="1270" anchor="t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Python</a:t>
          </a:r>
        </a:p>
      </dsp:txBody>
      <dsp:txXfrm rot="16200000">
        <a:off x="1118527" y="1716131"/>
        <a:ext cx="1711093" cy="347783"/>
      </dsp:txXfrm>
    </dsp:sp>
    <dsp:sp modelId="{65F9079F-0413-477D-AB40-D7D59A15E6E5}">
      <dsp:nvSpPr>
        <dsp:cNvPr id="0" name=""/>
        <dsp:cNvSpPr/>
      </dsp:nvSpPr>
      <dsp:spPr>
        <a:xfrm rot="5400000">
          <a:off x="1655571" y="2692624"/>
          <a:ext cx="306611" cy="26083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7B34D-481C-4581-A31D-3A9D1BCCCDCB}">
      <dsp:nvSpPr>
        <dsp:cNvPr id="0" name=""/>
        <dsp:cNvSpPr/>
      </dsp:nvSpPr>
      <dsp:spPr>
        <a:xfrm>
          <a:off x="2147965" y="1034476"/>
          <a:ext cx="1295492" cy="2086699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layout is generated, and the tables are placed.</a:t>
          </a:r>
        </a:p>
      </dsp:txBody>
      <dsp:txXfrm>
        <a:off x="2147965" y="1034476"/>
        <a:ext cx="1295492" cy="2086699"/>
      </dsp:txXfrm>
    </dsp:sp>
    <dsp:sp modelId="{DDC3DDFB-5BCE-4C3A-96BF-6376776C90C8}">
      <dsp:nvSpPr>
        <dsp:cNvPr id="0" name=""/>
        <dsp:cNvSpPr/>
      </dsp:nvSpPr>
      <dsp:spPr>
        <a:xfrm>
          <a:off x="3599960" y="1034476"/>
          <a:ext cx="1738916" cy="2086699"/>
        </a:xfrm>
        <a:prstGeom prst="roundRect">
          <a:avLst>
            <a:gd name="adj" fmla="val 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75565" bIns="0" numCol="1" spcCol="1270" anchor="t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Unity Interphase</a:t>
          </a:r>
        </a:p>
      </dsp:txBody>
      <dsp:txXfrm rot="16200000">
        <a:off x="2918305" y="1716131"/>
        <a:ext cx="1711093" cy="347783"/>
      </dsp:txXfrm>
    </dsp:sp>
    <dsp:sp modelId="{3109B0E1-1109-49E5-9882-32F4CE552B47}">
      <dsp:nvSpPr>
        <dsp:cNvPr id="0" name=""/>
        <dsp:cNvSpPr/>
      </dsp:nvSpPr>
      <dsp:spPr>
        <a:xfrm rot="5400000">
          <a:off x="3455349" y="2692624"/>
          <a:ext cx="306611" cy="26083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4D9BF-D639-45D1-A867-4E25A69A03ED}">
      <dsp:nvSpPr>
        <dsp:cNvPr id="0" name=""/>
        <dsp:cNvSpPr/>
      </dsp:nvSpPr>
      <dsp:spPr>
        <a:xfrm>
          <a:off x="3947743" y="1034476"/>
          <a:ext cx="1295492" cy="2086699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layout of tables is displayed</a:t>
          </a:r>
        </a:p>
      </dsp:txBody>
      <dsp:txXfrm>
        <a:off x="3947743" y="1034476"/>
        <a:ext cx="1295492" cy="2086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934b7e1a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g934b7e1a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55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719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413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31765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832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164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7314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7431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333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18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68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800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456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691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947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330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184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32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in descripción disponible.">
            <a:extLst>
              <a:ext uri="{FF2B5EF4-FFF2-40B4-BE49-F238E27FC236}">
                <a16:creationId xmlns:a16="http://schemas.microsoft.com/office/drawing/2014/main" id="{E5A64588-53DB-4E23-9368-CDC714A3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" y="707587"/>
            <a:ext cx="12185961" cy="5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7;p1"/>
          <p:cNvSpPr/>
          <p:nvPr/>
        </p:nvSpPr>
        <p:spPr>
          <a:xfrm rot="5400000">
            <a:off x="4992622" y="-341376"/>
            <a:ext cx="6858003" cy="754075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8000">
                <a:srgbClr val="000000">
                  <a:alpha val="24705"/>
                </a:srgbClr>
              </a:gs>
              <a:gs pos="85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" name="Google Shape;28;p1"/>
          <p:cNvSpPr txBox="1">
            <a:spLocks noGrp="1"/>
          </p:cNvSpPr>
          <p:nvPr>
            <p:ph type="ctrTitle"/>
          </p:nvPr>
        </p:nvSpPr>
        <p:spPr>
          <a:xfrm>
            <a:off x="8123416" y="1475234"/>
            <a:ext cx="3712026" cy="145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man Old Style"/>
              <a:buNone/>
            </a:pPr>
            <a:r>
              <a:rPr lang="en-US" sz="4400" dirty="0">
                <a:solidFill>
                  <a:schemeClr val="lt1"/>
                </a:solidFill>
              </a:rPr>
              <a:t>Safe distance optimizer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29" name="Google Shape;29;p1"/>
          <p:cNvSpPr txBox="1">
            <a:spLocks noGrp="1"/>
          </p:cNvSpPr>
          <p:nvPr>
            <p:ph type="subTitle" idx="1"/>
          </p:nvPr>
        </p:nvSpPr>
        <p:spPr>
          <a:xfrm>
            <a:off x="4651246" y="4608575"/>
            <a:ext cx="6682144" cy="181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4400" dirty="0">
                <a:solidFill>
                  <a:schemeClr val="lt1"/>
                </a:solidFill>
              </a:rPr>
              <a:t>ARTIFICIAL HACKS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4400" dirty="0">
              <a:solidFill>
                <a:schemeClr val="lt1"/>
              </a:solidFill>
            </a:endParaRPr>
          </a:p>
        </p:txBody>
      </p:sp>
      <p:cxnSp>
        <p:nvCxnSpPr>
          <p:cNvPr id="30" name="Google Shape;30;p1"/>
          <p:cNvCxnSpPr/>
          <p:nvPr/>
        </p:nvCxnSpPr>
        <p:spPr>
          <a:xfrm>
            <a:off x="8176090" y="4508519"/>
            <a:ext cx="310896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29;p1">
            <a:extLst>
              <a:ext uri="{FF2B5EF4-FFF2-40B4-BE49-F238E27FC236}">
                <a16:creationId xmlns:a16="http://schemas.microsoft.com/office/drawing/2014/main" id="{E085E8DE-7783-43E5-95D4-B3BA10CF722E}"/>
              </a:ext>
            </a:extLst>
          </p:cNvPr>
          <p:cNvSpPr txBox="1">
            <a:spLocks/>
          </p:cNvSpPr>
          <p:nvPr/>
        </p:nvSpPr>
        <p:spPr>
          <a:xfrm>
            <a:off x="8376609" y="5055444"/>
            <a:ext cx="3205640" cy="774186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4518-C7ED-4F9E-8DCC-4D37AB701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2" name="Graphic 5" descr="Help">
            <a:extLst>
              <a:ext uri="{FF2B5EF4-FFF2-40B4-BE49-F238E27FC236}">
                <a16:creationId xmlns:a16="http://schemas.microsoft.com/office/drawing/2014/main" id="{2157D841-39F8-4AC2-9C2A-FFC3F76AC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5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C662F-B7F3-48B1-B51D-462EB1F2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Our jobs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3C400-DC82-4620-BCC8-3306790179AC}"/>
              </a:ext>
            </a:extLst>
          </p:cNvPr>
          <p:cNvSpPr/>
          <p:nvPr/>
        </p:nvSpPr>
        <p:spPr>
          <a:xfrm>
            <a:off x="5114167" y="1078263"/>
            <a:ext cx="6605082" cy="47014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Greg Espinosa    – Unity and Client usage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Ricardo Cazares – Server and algorithm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Mario Roque      – Algorithm and physical constraints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Javier García      – SolidWorks Asset generation and physical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99890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934b7e1a23_0_0"/>
          <p:cNvSpPr txBox="1">
            <a:spLocks noGrp="1"/>
          </p:cNvSpPr>
          <p:nvPr>
            <p:ph type="ctrTitle"/>
          </p:nvPr>
        </p:nvSpPr>
        <p:spPr>
          <a:xfrm>
            <a:off x="633743" y="609599"/>
            <a:ext cx="3413156" cy="527367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262626"/>
              </a:buClr>
              <a:buSzPts val="7200"/>
            </a:pPr>
            <a:r>
              <a:rPr lang="en-US" sz="4000"/>
              <a:t>Objectives</a:t>
            </a:r>
          </a:p>
        </p:txBody>
      </p:sp>
      <p:pic>
        <p:nvPicPr>
          <p:cNvPr id="50" name="Picture 47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1" name="Google Shape;42;g934b7e1a23_0_0">
            <a:extLst>
              <a:ext uri="{FF2B5EF4-FFF2-40B4-BE49-F238E27FC236}">
                <a16:creationId xmlns:a16="http://schemas.microsoft.com/office/drawing/2014/main" id="{340AC48D-B2FC-4E00-8611-F02F94637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48415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5FAED-D2BF-436A-8E5E-3D5E12B3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64" y="1197428"/>
            <a:ext cx="5955127" cy="44631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Occam's razor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321564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B2B76F-160B-413E-AF24-27D683E16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5189" y="1197428"/>
            <a:ext cx="2546747" cy="4463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Both in nature, and in sciences, the simplest solution is most likely the right one.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33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4F1CA5-E3BA-432E-A7FA-8260C832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Functionality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ABCBE0-BF23-4B02-B28D-54AE7AF4584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03797603"/>
              </p:ext>
            </p:extLst>
          </p:nvPr>
        </p:nvGraphicFramePr>
        <p:xfrm>
          <a:off x="634482" y="1731963"/>
          <a:ext cx="5339281" cy="4155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5F1E1-1BBD-4096-AC55-F8723C5EF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3986" y="1731963"/>
            <a:ext cx="5064665" cy="40587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Movable parameters:</a:t>
            </a:r>
          </a:p>
          <a:p>
            <a:pPr lvl="1"/>
            <a:r>
              <a:rPr lang="en-US" dirty="0"/>
              <a:t>Occupancy threshold</a:t>
            </a:r>
          </a:p>
          <a:p>
            <a:pPr lvl="1"/>
            <a:r>
              <a:rPr lang="en-US" dirty="0"/>
              <a:t>Room size</a:t>
            </a:r>
          </a:p>
          <a:p>
            <a:pPr lvl="1"/>
            <a:r>
              <a:rPr lang="en-US" dirty="0"/>
              <a:t>Number of tables</a:t>
            </a:r>
          </a:p>
          <a:p>
            <a:pPr lvl="1"/>
            <a:r>
              <a:rPr lang="en-US" dirty="0"/>
              <a:t>Minimal safe distance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Fixed parameters:</a:t>
            </a:r>
          </a:p>
          <a:p>
            <a:pPr lvl="1"/>
            <a:r>
              <a:rPr lang="en-US" dirty="0"/>
              <a:t>Selectable walking paths</a:t>
            </a:r>
          </a:p>
          <a:p>
            <a:pPr lvl="1"/>
            <a:r>
              <a:rPr lang="en-US" dirty="0"/>
              <a:t>Selectable room layouts</a:t>
            </a:r>
          </a:p>
          <a:p>
            <a:pPr lvl="1"/>
            <a:r>
              <a:rPr lang="en-US" dirty="0"/>
              <a:t>4 persons per table</a:t>
            </a:r>
          </a:p>
          <a:p>
            <a:pPr marL="450000" lvl="1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1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6EA7586-465E-41AC-9E73-C83F3CB67C1C}"/>
              </a:ext>
            </a:extLst>
          </p:cNvPr>
          <p:cNvSpPr txBox="1"/>
          <p:nvPr/>
        </p:nvSpPr>
        <p:spPr>
          <a:xfrm>
            <a:off x="7987941" y="1037272"/>
            <a:ext cx="4204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Asset generation</a:t>
            </a:r>
          </a:p>
          <a:p>
            <a:pPr marL="342900" indent="-342900">
              <a:buAutoNum type="arabicPeriod"/>
            </a:pPr>
            <a:r>
              <a:rPr lang="en-US" sz="3200" dirty="0"/>
              <a:t>Room prototyping</a:t>
            </a:r>
          </a:p>
          <a:p>
            <a:pPr marL="342900" indent="-342900">
              <a:buAutoNum type="arabicPeriod"/>
            </a:pPr>
            <a:r>
              <a:rPr lang="en-US" sz="3200" dirty="0"/>
              <a:t>Layout generation</a:t>
            </a:r>
          </a:p>
          <a:p>
            <a:pPr marL="342900" indent="-342900">
              <a:buAutoNum type="arabicPeriod"/>
            </a:pPr>
            <a:r>
              <a:rPr lang="en-US" sz="3200" dirty="0"/>
              <a:t>Table distribution</a:t>
            </a:r>
          </a:p>
          <a:p>
            <a:pPr marL="342900" indent="-342900">
              <a:buAutoNum type="arabicPeriod"/>
            </a:pPr>
            <a:r>
              <a:rPr lang="en-US" sz="3200" dirty="0"/>
              <a:t>3D Representation</a:t>
            </a:r>
          </a:p>
        </p:txBody>
      </p:sp>
      <p:pic>
        <p:nvPicPr>
          <p:cNvPr id="11" name="Google Shape;70;p5">
            <a:extLst>
              <a:ext uri="{FF2B5EF4-FFF2-40B4-BE49-F238E27FC236}">
                <a16:creationId xmlns:a16="http://schemas.microsoft.com/office/drawing/2014/main" id="{ED779B2F-1A4C-4287-B100-23C8F8370A56}"/>
              </a:ext>
            </a:extLst>
          </p:cNvPr>
          <p:cNvPicPr preferRelativeResize="0"/>
          <p:nvPr/>
        </p:nvPicPr>
        <p:blipFill rotWithShape="1">
          <a:blip r:embed="rId3"/>
          <a:srcRect l="24916" t="15231" r="7019" b="10214"/>
          <a:stretch/>
        </p:blipFill>
        <p:spPr>
          <a:xfrm>
            <a:off x="3393691" y="1524105"/>
            <a:ext cx="3033420" cy="2229221"/>
          </a:xfrm>
          <a:prstGeom prst="rect">
            <a:avLst/>
          </a:prstGeom>
          <a:noFill/>
        </p:spPr>
      </p:pic>
      <p:pic>
        <p:nvPicPr>
          <p:cNvPr id="12" name="Picture 2" descr="Sin descripción disponible.">
            <a:extLst>
              <a:ext uri="{FF2B5EF4-FFF2-40B4-BE49-F238E27FC236}">
                <a16:creationId xmlns:a16="http://schemas.microsoft.com/office/drawing/2014/main" id="{AFE94863-E962-4DEB-98D2-EC3E9CB15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r="6714" b="-3"/>
          <a:stretch/>
        </p:blipFill>
        <p:spPr bwMode="auto">
          <a:xfrm>
            <a:off x="719193" y="1466924"/>
            <a:ext cx="2011999" cy="222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oogle Shape;62;p4">
            <a:extLst>
              <a:ext uri="{FF2B5EF4-FFF2-40B4-BE49-F238E27FC236}">
                <a16:creationId xmlns:a16="http://schemas.microsoft.com/office/drawing/2014/main" id="{506F024D-027D-4151-929C-675A23AA2A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106" t="60896" r="54809" b="6068"/>
          <a:stretch/>
        </p:blipFill>
        <p:spPr>
          <a:xfrm>
            <a:off x="360270" y="4525451"/>
            <a:ext cx="3033421" cy="15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3;p4">
            <a:extLst>
              <a:ext uri="{FF2B5EF4-FFF2-40B4-BE49-F238E27FC236}">
                <a16:creationId xmlns:a16="http://schemas.microsoft.com/office/drawing/2014/main" id="{75BA8B0E-64CC-4A06-9A96-8630F3801C2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239" t="60549" r="55914" b="6415"/>
          <a:stretch/>
        </p:blipFill>
        <p:spPr>
          <a:xfrm>
            <a:off x="3891226" y="4525451"/>
            <a:ext cx="2535885" cy="15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in descripción disponible.">
            <a:extLst>
              <a:ext uri="{FF2B5EF4-FFF2-40B4-BE49-F238E27FC236}">
                <a16:creationId xmlns:a16="http://schemas.microsoft.com/office/drawing/2014/main" id="{EB545CC5-4B68-4DE6-8372-561367CEC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4168589"/>
            <a:ext cx="4943475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68;p5">
            <a:extLst>
              <a:ext uri="{FF2B5EF4-FFF2-40B4-BE49-F238E27FC236}">
                <a16:creationId xmlns:a16="http://schemas.microsoft.com/office/drawing/2014/main" id="{C8634DB1-C32A-4BD8-8273-D364412BF9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010" y="72488"/>
            <a:ext cx="6868432" cy="113026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262626"/>
              </a:buClr>
              <a:buSzPts val="8000"/>
            </a:pPr>
            <a:r>
              <a:rPr lang="en-US" sz="4800" dirty="0"/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162572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70;p5">
            <a:extLst>
              <a:ext uri="{FF2B5EF4-FFF2-40B4-BE49-F238E27FC236}">
                <a16:creationId xmlns:a16="http://schemas.microsoft.com/office/drawing/2014/main" id="{DF38F889-5325-48BC-8594-E44726467DBC}"/>
              </a:ext>
            </a:extLst>
          </p:cNvPr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31355-DC24-4FED-BA4B-BFC882DE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 fontScale="90000"/>
          </a:bodyPr>
          <a:lstStyle/>
          <a:p>
            <a:r>
              <a:rPr lang="en-US" dirty="0"/>
              <a:t>Asset generation &amp; Room prototyping</a:t>
            </a:r>
            <a:br>
              <a:rPr lang="en-US" dirty="0"/>
            </a:br>
            <a:r>
              <a:rPr lang="en-US" dirty="0"/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Sin descripción disponible.">
            <a:extLst>
              <a:ext uri="{FF2B5EF4-FFF2-40B4-BE49-F238E27FC236}">
                <a16:creationId xmlns:a16="http://schemas.microsoft.com/office/drawing/2014/main" id="{F8C9B434-1B51-4C5D-9B41-4819A5615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 r="1628"/>
          <a:stretch/>
        </p:blipFill>
        <p:spPr bwMode="auto"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629225-AD4B-4E49-A1B0-ED1A1CA4C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Assets and room prototyping was developed on </a:t>
            </a:r>
            <a:r>
              <a:rPr lang="en-US" dirty="0" err="1">
                <a:solidFill>
                  <a:srgbClr val="FFFFFF"/>
                </a:solidFill>
              </a:rPr>
              <a:t>Solidworks</a:t>
            </a:r>
            <a:r>
              <a:rPr lang="en-US" dirty="0">
                <a:solidFill>
                  <a:srgbClr val="FFFFFF"/>
                </a:solidFill>
              </a:rPr>
              <a:t> for it to be exported into objects to be received on UNITY</a:t>
            </a:r>
          </a:p>
        </p:txBody>
      </p:sp>
    </p:spTree>
    <p:extLst>
      <p:ext uri="{BB962C8B-B14F-4D97-AF65-F5344CB8AC3E}">
        <p14:creationId xmlns:p14="http://schemas.microsoft.com/office/powerpoint/2010/main" val="392512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0FD8-DB90-45C3-86A0-433E33A4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086" y="646695"/>
            <a:ext cx="5836624" cy="12660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Layout generation &amp; Table distribution</a:t>
            </a:r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BBFC95FA-585A-433A-8ECF-D85700125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09A3D4-DB35-4174-A983-24F8C0BFE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20" y="643464"/>
            <a:ext cx="2629550" cy="1748651"/>
          </a:xfrm>
          <a:prstGeom prst="rect">
            <a:avLst/>
          </a:prstGeom>
        </p:spPr>
      </p:pic>
      <p:pic>
        <p:nvPicPr>
          <p:cNvPr id="6" name="Picture 5" descr="A picture containing large, colorful&#10;&#10;Description automatically generated">
            <a:extLst>
              <a:ext uri="{FF2B5EF4-FFF2-40B4-BE49-F238E27FC236}">
                <a16:creationId xmlns:a16="http://schemas.microsoft.com/office/drawing/2014/main" id="{5A829772-DAA3-42BB-AA8E-29FC18EFC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519" y="2552982"/>
            <a:ext cx="2629549" cy="174865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83FB38-C87D-4F42-A0FA-2EFDA0F7C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490" y="4465885"/>
            <a:ext cx="2595609" cy="1752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23F5F8-77BC-4A3E-9454-4EC29352A507}"/>
              </a:ext>
            </a:extLst>
          </p:cNvPr>
          <p:cNvSpPr txBox="1"/>
          <p:nvPr/>
        </p:nvSpPr>
        <p:spPr>
          <a:xfrm>
            <a:off x="5803641" y="2304661"/>
            <a:ext cx="4432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distribution allowing for scalability and diverse layout generation: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Prepared to received non squared buildings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Prepared to receive diverse polygons for walking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corner is a emergency exit</a:t>
            </a:r>
          </a:p>
        </p:txBody>
      </p:sp>
    </p:spTree>
    <p:extLst>
      <p:ext uri="{BB962C8B-B14F-4D97-AF65-F5344CB8AC3E}">
        <p14:creationId xmlns:p14="http://schemas.microsoft.com/office/powerpoint/2010/main" val="372148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0FD8-DB90-45C3-86A0-433E33A4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8434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3D Representation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2B16B6-8141-4AB9-B863-9168676C2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26" y="1393402"/>
            <a:ext cx="5277110" cy="33064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8DEEF-747F-45AB-9A83-841BB410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050" y="1393402"/>
            <a:ext cx="6279289" cy="3306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A27475-4583-48BA-A9E1-6E8AC4100CD3}"/>
              </a:ext>
            </a:extLst>
          </p:cNvPr>
          <p:cNvSpPr txBox="1"/>
          <p:nvPr/>
        </p:nvSpPr>
        <p:spPr>
          <a:xfrm>
            <a:off x="435847" y="5615834"/>
            <a:ext cx="631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Unity as a dynamic interphase.</a:t>
            </a:r>
          </a:p>
        </p:txBody>
      </p:sp>
    </p:spTree>
    <p:extLst>
      <p:ext uri="{BB962C8B-B14F-4D97-AF65-F5344CB8AC3E}">
        <p14:creationId xmlns:p14="http://schemas.microsoft.com/office/powerpoint/2010/main" val="3560047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209</Words>
  <Application>Microsoft Office PowerPoint</Application>
  <PresentationFormat>Widescreen</PresentationFormat>
  <Paragraphs>50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Bookman Old Style</vt:lpstr>
      <vt:lpstr>Libre Franklin</vt:lpstr>
      <vt:lpstr>Arial</vt:lpstr>
      <vt:lpstr>Calisto MT</vt:lpstr>
      <vt:lpstr>Wingdings 2</vt:lpstr>
      <vt:lpstr>Slate</vt:lpstr>
      <vt:lpstr>Safe distance optimizer</vt:lpstr>
      <vt:lpstr>Our jobs</vt:lpstr>
      <vt:lpstr>Objectives</vt:lpstr>
      <vt:lpstr>Occam's razor</vt:lpstr>
      <vt:lpstr>Software Functionality</vt:lpstr>
      <vt:lpstr>Development process</vt:lpstr>
      <vt:lpstr>Asset generation &amp; Room prototyping  </vt:lpstr>
      <vt:lpstr>Layout generation &amp; Table distribution</vt:lpstr>
      <vt:lpstr>3D Representation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distance optimizer</dc:title>
  <dc:creator>Mario Roque</dc:creator>
  <cp:lastModifiedBy>Mario Roque</cp:lastModifiedBy>
  <cp:revision>2</cp:revision>
  <dcterms:created xsi:type="dcterms:W3CDTF">2020-08-30T16:55:54Z</dcterms:created>
  <dcterms:modified xsi:type="dcterms:W3CDTF">2020-08-30T16:57:07Z</dcterms:modified>
</cp:coreProperties>
</file>